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3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382734"/>
              </p:ext>
            </p:extLst>
          </p:nvPr>
        </p:nvGraphicFramePr>
        <p:xfrm>
          <a:off x="610704" y="1226561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مصادر المعلومات لأغراض التواصل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مصادر المعلومات لأغراض التواصل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يٌطبق مهارات الاتصال والتواصل الأساسية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104339" y="548877"/>
            <a:ext cx="15103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805212" y="3791806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989056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AutoShape 2" descr="بحث عن مصادر الحصول على المعلومات - موقع محتوى">
            <a:extLst>
              <a:ext uri="{FF2B5EF4-FFF2-40B4-BE49-F238E27FC236}">
                <a16:creationId xmlns:a16="http://schemas.microsoft.com/office/drawing/2014/main" id="{F9E2321A-9B3D-80D6-1BE5-4C053A9BC9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91D59D-F60F-ED7B-0C8F-EAA812F769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11" t="9862" r="5170" b="9764"/>
          <a:stretch/>
        </p:blipFill>
        <p:spPr>
          <a:xfrm>
            <a:off x="7811514" y="3917069"/>
            <a:ext cx="4144512" cy="270987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C4F6FC-AD88-457C-05B8-0DB5651B526D}"/>
              </a:ext>
            </a:extLst>
          </p:cNvPr>
          <p:cNvSpPr/>
          <p:nvPr/>
        </p:nvSpPr>
        <p:spPr>
          <a:xfrm>
            <a:off x="3091677" y="3837522"/>
            <a:ext cx="374333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اذكر مصدر من مصادر المعلومات 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9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60</cp:revision>
  <dcterms:created xsi:type="dcterms:W3CDTF">2023-05-01T10:02:06Z</dcterms:created>
  <dcterms:modified xsi:type="dcterms:W3CDTF">2023-09-10T14:14:12Z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